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3" r:id="rId5"/>
    <p:sldId id="261" r:id="rId6"/>
    <p:sldId id="264" r:id="rId7"/>
    <p:sldId id="266" r:id="rId8"/>
    <p:sldId id="269" r:id="rId9"/>
    <p:sldId id="268" r:id="rId10"/>
    <p:sldId id="256" r:id="rId11"/>
    <p:sldId id="267" r:id="rId12"/>
    <p:sldId id="259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ADDF-370E-4551-BBD0-BFFBBEE89725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7E4-770A-4B7E-8397-4F784E8BD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3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ADDF-370E-4551-BBD0-BFFBBEE89725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7E4-770A-4B7E-8397-4F784E8BD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8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ADDF-370E-4551-BBD0-BFFBBEE89725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7E4-770A-4B7E-8397-4F784E8BD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2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ADDF-370E-4551-BBD0-BFFBBEE89725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7E4-770A-4B7E-8397-4F784E8BD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4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ADDF-370E-4551-BBD0-BFFBBEE89725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7E4-770A-4B7E-8397-4F784E8BD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6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ADDF-370E-4551-BBD0-BFFBBEE89725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7E4-770A-4B7E-8397-4F784E8BD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8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ADDF-370E-4551-BBD0-BFFBBEE89725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7E4-770A-4B7E-8397-4F784E8BD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9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ADDF-370E-4551-BBD0-BFFBBEE89725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7E4-770A-4B7E-8397-4F784E8BD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3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ADDF-370E-4551-BBD0-BFFBBEE89725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7E4-770A-4B7E-8397-4F784E8BD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1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ADDF-370E-4551-BBD0-BFFBBEE89725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7E4-770A-4B7E-8397-4F784E8BD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7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ADDF-370E-4551-BBD0-BFFBBEE89725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7E4-770A-4B7E-8397-4F784E8BD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67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EADDF-370E-4551-BBD0-BFFBBEE89725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0B7E4-770A-4B7E-8397-4F784E8BD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2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3284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9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5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99288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7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7686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4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4887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7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9288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2087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9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957263"/>
            <a:ext cx="10972800" cy="877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1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0485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6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70485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3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76672"/>
            <a:ext cx="777686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4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56084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3284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7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</cp:revision>
  <dcterms:created xsi:type="dcterms:W3CDTF">2014-12-19T03:05:32Z</dcterms:created>
  <dcterms:modified xsi:type="dcterms:W3CDTF">2014-12-19T19:28:31Z</dcterms:modified>
</cp:coreProperties>
</file>